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7" d="100"/>
          <a:sy n="37" d="100"/>
        </p:scale>
        <p:origin x="262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89513-3DA4-4281-8CAD-D2A0FA6F4BE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C012-D2F7-4838-BFC2-AD414DF1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C012-D2F7-4838-BFC2-AD414DF103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2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8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8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5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3C453-7A19-496C-BE0C-8CBD4568F82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5364E-3404-47F2-B586-4F339A90B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948" y="4029256"/>
            <a:ext cx="8447893" cy="83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2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3374"/>
            <a:ext cx="6858000" cy="54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800"/>
            <a:ext cx="6858000" cy="49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1395"/>
            <a:ext cx="6858000" cy="51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822"/>
            <a:ext cx="6858000" cy="8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443"/>
            <a:ext cx="6671801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326"/>
            <a:ext cx="6858000" cy="58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 setia</dc:creator>
  <cp:lastModifiedBy>ilham setia</cp:lastModifiedBy>
  <cp:revision>15</cp:revision>
  <dcterms:created xsi:type="dcterms:W3CDTF">2023-02-27T04:51:11Z</dcterms:created>
  <dcterms:modified xsi:type="dcterms:W3CDTF">2023-02-27T05:14:37Z</dcterms:modified>
</cp:coreProperties>
</file>